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97" r:id="rId7"/>
    <p:sldId id="300" r:id="rId8"/>
    <p:sldId id="258" r:id="rId9"/>
    <p:sldId id="274" r:id="rId10"/>
    <p:sldId id="261" r:id="rId11"/>
    <p:sldId id="293" r:id="rId12"/>
    <p:sldId id="294" r:id="rId13"/>
    <p:sldId id="295" r:id="rId14"/>
    <p:sldId id="264" r:id="rId15"/>
    <p:sldId id="265" r:id="rId16"/>
    <p:sldId id="266" r:id="rId17"/>
    <p:sldId id="298" r:id="rId18"/>
    <p:sldId id="299" r:id="rId19"/>
    <p:sldId id="267" r:id="rId20"/>
    <p:sldId id="268" r:id="rId21"/>
    <p:sldId id="275" r:id="rId22"/>
    <p:sldId id="271" r:id="rId23"/>
    <p:sldId id="27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73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08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8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4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5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23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70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7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06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3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8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C251-9BB9-40A6-9C4F-BA2C29A3E815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FFDF-72FF-4C51-ADE6-D42D71B77B9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1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</a:t>
            </a:r>
            <a:r>
              <a:rPr lang="nb-NO" dirty="0" smtClean="0"/>
              <a:t>edusere fristbrudd og ta ned ventetider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Innledende analyse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58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smtClean="0"/>
              <a:t>Øye</a:t>
            </a:r>
            <a:endParaRPr lang="nb-NO" sz="32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996" y="1417411"/>
            <a:ext cx="5566250" cy="41098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7" y="1517197"/>
            <a:ext cx="5934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528" y="0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ØNH i mer detalj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271" y="1575708"/>
            <a:ext cx="354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Diagnosegruppene er så finfordelt at det er behov for en gruppering for å kunne gi informasjon på tvers av </a:t>
            </a:r>
            <a:r>
              <a:rPr lang="nb-NO" dirty="0" err="1" smtClean="0"/>
              <a:t>lederenivåer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7321" y="62138"/>
            <a:ext cx="7231355" cy="66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25344" y="332468"/>
            <a:ext cx="11019063" cy="53294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smtClean="0"/>
              <a:t>ØNH</a:t>
            </a:r>
            <a:endParaRPr lang="nb-NO" sz="3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61" y="1256505"/>
            <a:ext cx="5714512" cy="4213566"/>
          </a:xfrm>
          <a:prstGeom prst="rect">
            <a:avLst/>
          </a:prstGeom>
        </p:spPr>
      </p:pic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74" y="764268"/>
            <a:ext cx="59397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smtClean="0"/>
              <a:t>ØNH</a:t>
            </a:r>
            <a:endParaRPr lang="nb-NO" sz="4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30" y="1131661"/>
            <a:ext cx="10803221" cy="50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har vi fristbrudd og lange ventetider ?</a:t>
            </a:r>
            <a:br>
              <a:rPr lang="nb-NO" dirty="0" smtClean="0"/>
            </a:br>
            <a:r>
              <a:rPr lang="nb-NO" sz="2800" dirty="0" smtClean="0"/>
              <a:t>Medisinsk klinikk</a:t>
            </a:r>
            <a:endParaRPr lang="nb-NO" sz="28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76" y="1519350"/>
            <a:ext cx="10350274" cy="51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Utvikling av antall og andel plassert planlagt tid </a:t>
            </a:r>
            <a:br>
              <a:rPr lang="nb-NO" sz="4000" dirty="0" smtClean="0"/>
            </a:br>
            <a:r>
              <a:rPr lang="nb-NO" sz="3200" dirty="0" smtClean="0"/>
              <a:t>Medisinsk klinikk</a:t>
            </a:r>
            <a:endParaRPr lang="nb-NO" sz="32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02" y="1380941"/>
            <a:ext cx="8269519" cy="53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939" y="-8391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A</a:t>
            </a:r>
            <a:r>
              <a:rPr lang="nb-NO" sz="4000" dirty="0" smtClean="0"/>
              <a:t>ntall plassert planlagt tid </a:t>
            </a:r>
            <a:br>
              <a:rPr lang="nb-NO" sz="4000" dirty="0" smtClean="0"/>
            </a:br>
            <a:r>
              <a:rPr lang="nb-NO" sz="3200" dirty="0" smtClean="0"/>
              <a:t>Medisinsk klinikk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254" y="1082263"/>
            <a:ext cx="8679096" cy="56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Trend ventende </a:t>
            </a:r>
            <a:r>
              <a:rPr lang="nb-NO" dirty="0" err="1" smtClean="0"/>
              <a:t>nyhenviste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5339"/>
            <a:ext cx="10265229" cy="47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fristbrudd per </a:t>
            </a:r>
            <a:r>
              <a:rPr lang="nb-NO" dirty="0" err="1" smtClean="0"/>
              <a:t>avd</a:t>
            </a:r>
            <a:r>
              <a:rPr lang="nb-NO" dirty="0" smtClean="0"/>
              <a:t> 2023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1030"/>
            <a:ext cx="10092834" cy="5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528" y="0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Gastromedisin</a:t>
            </a:r>
            <a:r>
              <a:rPr lang="nb-NO" dirty="0" smtClean="0"/>
              <a:t> i mer detalj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50" y="486682"/>
            <a:ext cx="10717549" cy="628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Tema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116433" cy="3684588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Kirurgisk klinikk</a:t>
            </a:r>
          </a:p>
          <a:p>
            <a:pPr lvl="1"/>
            <a:r>
              <a:rPr lang="nb-NO" dirty="0" smtClean="0"/>
              <a:t>Øye</a:t>
            </a:r>
          </a:p>
          <a:p>
            <a:pPr lvl="1"/>
            <a:r>
              <a:rPr lang="nb-NO" dirty="0" smtClean="0"/>
              <a:t>ØNH </a:t>
            </a:r>
          </a:p>
          <a:p>
            <a:r>
              <a:rPr lang="nb-NO" dirty="0" smtClean="0"/>
              <a:t>Medisinsk klinikk</a:t>
            </a:r>
          </a:p>
          <a:p>
            <a:pPr lvl="1"/>
            <a:r>
              <a:rPr lang="nb-NO" dirty="0" err="1" smtClean="0"/>
              <a:t>Gastromedisin</a:t>
            </a:r>
            <a:endParaRPr lang="nb-NO" dirty="0" smtClean="0"/>
          </a:p>
          <a:p>
            <a:pPr lvl="1"/>
            <a:r>
              <a:rPr lang="nb-NO" dirty="0" err="1" smtClean="0"/>
              <a:t>Nevro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Hormon </a:t>
            </a:r>
          </a:p>
          <a:p>
            <a:pPr lvl="1"/>
            <a:r>
              <a:rPr lang="nb-NO" dirty="0" smtClean="0"/>
              <a:t>Hjerte</a:t>
            </a:r>
            <a:endParaRPr lang="nb-NO" dirty="0"/>
          </a:p>
          <a:p>
            <a:r>
              <a:rPr lang="nb-NO" dirty="0" smtClean="0"/>
              <a:t>Litt </a:t>
            </a:r>
            <a:r>
              <a:rPr lang="nb-NO" dirty="0" smtClean="0"/>
              <a:t>utdypende forklaring til data som er brukt </a:t>
            </a: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xfrm>
            <a:off x="9062356" y="1681163"/>
            <a:ext cx="2293032" cy="823912"/>
          </a:xfrm>
        </p:spPr>
        <p:txBody>
          <a:bodyPr/>
          <a:lstStyle/>
          <a:p>
            <a:r>
              <a:rPr lang="nb-NO" dirty="0" smtClean="0"/>
              <a:t>Side </a:t>
            </a:r>
            <a:r>
              <a:rPr lang="nb-NO" dirty="0" err="1" smtClean="0"/>
              <a:t>nr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9062356" y="2505075"/>
            <a:ext cx="2293031" cy="368458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3</a:t>
            </a:r>
            <a:r>
              <a:rPr lang="nb-NO" dirty="0" smtClean="0"/>
              <a:t>-13</a:t>
            </a:r>
            <a:endParaRPr lang="nb-NO" dirty="0" smtClean="0"/>
          </a:p>
          <a:p>
            <a:pPr lvl="1"/>
            <a:r>
              <a:rPr lang="nb-NO" dirty="0" smtClean="0"/>
              <a:t>8</a:t>
            </a:r>
            <a:r>
              <a:rPr lang="nb-NO" dirty="0" smtClean="0"/>
              <a:t>-10</a:t>
            </a:r>
            <a:endParaRPr lang="nb-NO" dirty="0" smtClean="0"/>
          </a:p>
          <a:p>
            <a:pPr lvl="1"/>
            <a:r>
              <a:rPr lang="nb-NO" dirty="0" smtClean="0"/>
              <a:t>11-13</a:t>
            </a:r>
            <a:endParaRPr lang="nb-NO" dirty="0" smtClean="0"/>
          </a:p>
          <a:p>
            <a:r>
              <a:rPr lang="nb-NO" dirty="0" smtClean="0"/>
              <a:t>14- </a:t>
            </a:r>
            <a:r>
              <a:rPr lang="nb-NO" dirty="0" smtClean="0"/>
              <a:t>38</a:t>
            </a:r>
          </a:p>
          <a:p>
            <a:pPr lvl="1"/>
            <a:r>
              <a:rPr lang="nb-NO" dirty="0" smtClean="0"/>
              <a:t>19-23</a:t>
            </a:r>
            <a:endParaRPr lang="nb-NO" dirty="0" smtClean="0"/>
          </a:p>
          <a:p>
            <a:pPr lvl="1"/>
            <a:r>
              <a:rPr lang="nb-NO" dirty="0" smtClean="0"/>
              <a:t>24-27</a:t>
            </a:r>
            <a:endParaRPr lang="nb-NO" dirty="0" smtClean="0"/>
          </a:p>
          <a:p>
            <a:pPr lvl="1"/>
            <a:r>
              <a:rPr lang="nb-NO" dirty="0" smtClean="0"/>
              <a:t>28</a:t>
            </a:r>
            <a:r>
              <a:rPr lang="nb-NO" dirty="0" smtClean="0"/>
              <a:t>-30</a:t>
            </a:r>
            <a:endParaRPr lang="nb-NO" dirty="0" smtClean="0"/>
          </a:p>
          <a:p>
            <a:pPr lvl="1"/>
            <a:r>
              <a:rPr lang="nb-NO" dirty="0" smtClean="0"/>
              <a:t>31</a:t>
            </a:r>
            <a:r>
              <a:rPr lang="nb-NO" dirty="0" smtClean="0"/>
              <a:t>-33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34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87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47706" y="365125"/>
            <a:ext cx="5206093" cy="1325563"/>
          </a:xfrm>
        </p:spPr>
        <p:txBody>
          <a:bodyPr>
            <a:normAutofit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err="1" smtClean="0"/>
              <a:t>Gastromedisin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06" y="1690688"/>
            <a:ext cx="5573118" cy="411463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7" y="202747"/>
            <a:ext cx="54197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err="1" smtClean="0"/>
              <a:t>Gastromed</a:t>
            </a:r>
            <a:endParaRPr lang="nb-NO" sz="4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43" y="1086530"/>
            <a:ext cx="9440328" cy="56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Utdypende om Koloskopi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407" y="1386681"/>
            <a:ext cx="10466971" cy="50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Utdypende om gastroskopi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07" y="1384753"/>
            <a:ext cx="8949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528" y="0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Nevro</a:t>
            </a:r>
            <a:r>
              <a:rPr lang="nb-NO" dirty="0" smtClean="0"/>
              <a:t> i mer detalj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7" y="661281"/>
            <a:ext cx="11814092" cy="43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3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47706" y="365125"/>
            <a:ext cx="5206093" cy="1325563"/>
          </a:xfrm>
        </p:spPr>
        <p:txBody>
          <a:bodyPr>
            <a:normAutofit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err="1" smtClean="0"/>
              <a:t>Nevro</a:t>
            </a:r>
            <a:endParaRPr lang="nb-NO" sz="32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55" y="172924"/>
            <a:ext cx="5133975" cy="39338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24" y="1518557"/>
            <a:ext cx="6217668" cy="45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err="1" smtClean="0"/>
              <a:t>Nevro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10" y="1090838"/>
            <a:ext cx="11687018" cy="51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5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Pågående endringsarbeid for 4 utvalgte diagnoseområder (siste møte Analyse 18april)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Tiltak migrene og </a:t>
            </a:r>
            <a:r>
              <a:rPr lang="nb-NO" dirty="0" smtClean="0"/>
              <a:t>hodepine</a:t>
            </a:r>
          </a:p>
          <a:p>
            <a:pPr lvl="1"/>
            <a:r>
              <a:rPr lang="nb-NO" dirty="0"/>
              <a:t>En sykepleier til i hodepinepoliklinikk.</a:t>
            </a:r>
          </a:p>
          <a:p>
            <a:pPr lvl="1"/>
            <a:r>
              <a:rPr lang="nb-NO" dirty="0"/>
              <a:t>To sykepleiere som kan drive botoxbehandling.</a:t>
            </a:r>
          </a:p>
          <a:p>
            <a:pPr lvl="1"/>
            <a:r>
              <a:rPr lang="nb-NO" dirty="0"/>
              <a:t>Rydde i legelister for å avslutte pasienter som ikke trenger kontroll</a:t>
            </a:r>
            <a:r>
              <a:rPr lang="nb-NO" dirty="0" smtClean="0"/>
              <a:t>.</a:t>
            </a:r>
          </a:p>
          <a:p>
            <a:r>
              <a:rPr lang="nb-NO" dirty="0"/>
              <a:t>Tiltak </a:t>
            </a:r>
            <a:r>
              <a:rPr lang="nb-NO" dirty="0" err="1" smtClean="0"/>
              <a:t>parkinson</a:t>
            </a:r>
            <a:endParaRPr lang="nb-NO" dirty="0" smtClean="0"/>
          </a:p>
          <a:p>
            <a:pPr lvl="1"/>
            <a:r>
              <a:rPr lang="nb-NO" dirty="0"/>
              <a:t>To sykepleier til i </a:t>
            </a:r>
            <a:r>
              <a:rPr lang="nb-NO" dirty="0" err="1"/>
              <a:t>parkisonteamet</a:t>
            </a:r>
            <a:r>
              <a:rPr lang="nb-NO" dirty="0"/>
              <a:t> med tanke på pumpebehandling.</a:t>
            </a:r>
          </a:p>
          <a:p>
            <a:pPr lvl="1"/>
            <a:r>
              <a:rPr lang="nb-NO" dirty="0"/>
              <a:t>Rydde i legelister for å avslutte pasienter som ikke </a:t>
            </a:r>
            <a:endParaRPr lang="nb-NO" dirty="0" smtClean="0"/>
          </a:p>
          <a:p>
            <a:r>
              <a:rPr lang="nb-NO" dirty="0"/>
              <a:t>Tiltak </a:t>
            </a:r>
            <a:r>
              <a:rPr lang="nb-NO" dirty="0" smtClean="0"/>
              <a:t>epilepsi</a:t>
            </a:r>
          </a:p>
          <a:p>
            <a:pPr lvl="1"/>
            <a:r>
              <a:rPr lang="nb-NO" dirty="0" err="1"/>
              <a:t>Digitalhjemmeoppfølging</a:t>
            </a:r>
            <a:r>
              <a:rPr lang="nb-NO" dirty="0"/>
              <a:t>, STG.</a:t>
            </a:r>
          </a:p>
          <a:p>
            <a:pPr lvl="1"/>
            <a:r>
              <a:rPr lang="nb-NO" dirty="0"/>
              <a:t>Vurdere behovet for å ha flere pasienter over til sykepleierepilepsi.</a:t>
            </a:r>
          </a:p>
          <a:p>
            <a:pPr lvl="1"/>
            <a:r>
              <a:rPr lang="nb-NO" dirty="0">
                <a:solidFill>
                  <a:prstClr val="black"/>
                </a:solidFill>
              </a:rPr>
              <a:t>Rydde i legelister for å avslutte pasienter som ikke trenger kontroll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</a:p>
          <a:p>
            <a:r>
              <a:rPr lang="nb-NO" dirty="0"/>
              <a:t>Tiltak </a:t>
            </a:r>
            <a:r>
              <a:rPr lang="nb-NO" dirty="0" smtClean="0"/>
              <a:t>MS</a:t>
            </a:r>
          </a:p>
          <a:p>
            <a:pPr lvl="1"/>
            <a:r>
              <a:rPr lang="nb-NO" dirty="0">
                <a:solidFill>
                  <a:prstClr val="black"/>
                </a:solidFill>
              </a:rPr>
              <a:t>Kapasitet hos sykepleierne til å ta mere.</a:t>
            </a:r>
          </a:p>
          <a:p>
            <a:pPr lvl="1"/>
            <a:r>
              <a:rPr lang="nb-NO" dirty="0">
                <a:solidFill>
                  <a:prstClr val="black"/>
                </a:solidFill>
              </a:rPr>
              <a:t>Rydde i legelister for å avslutte pasienter som ikke trenger kontroll.</a:t>
            </a:r>
          </a:p>
          <a:p>
            <a:pPr lvl="1"/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171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528" y="0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Hormon i mer detalj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65" y="835219"/>
            <a:ext cx="10515600" cy="41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04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4736" y="365126"/>
            <a:ext cx="11019063" cy="53294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smtClean="0"/>
              <a:t>Hormon</a:t>
            </a:r>
            <a:endParaRPr lang="nb-NO" sz="3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55" y="1256506"/>
            <a:ext cx="6063705" cy="4490357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48" y="1256506"/>
            <a:ext cx="5603326" cy="35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har vi fristbrudd og lange ventetider ?</a:t>
            </a:r>
            <a:br>
              <a:rPr lang="nb-NO" dirty="0" smtClean="0"/>
            </a:br>
            <a:r>
              <a:rPr lang="nb-NO" sz="2800" dirty="0" smtClean="0"/>
              <a:t>Kirurgisk klinikk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51" y="1557451"/>
            <a:ext cx="10511546" cy="43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96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smtClean="0"/>
              <a:t>Hormon</a:t>
            </a:r>
            <a:endParaRPr lang="nb-NO" sz="4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6" y="1172055"/>
            <a:ext cx="11568447" cy="4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528" y="0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Hjerte i mer detalj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704963"/>
            <a:ext cx="11700780" cy="495288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02078" y="5878286"/>
            <a:ext cx="523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Hjerte har </a:t>
            </a:r>
            <a:r>
              <a:rPr lang="nb-NO" dirty="0" err="1" smtClean="0"/>
              <a:t>nyhenvist</a:t>
            </a:r>
            <a:r>
              <a:rPr lang="nb-NO" dirty="0" smtClean="0"/>
              <a:t> som egen diagnosegruppe – det gjør det vanskelig å identifisere hva fristbruddene 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756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4736" y="365126"/>
            <a:ext cx="11019063" cy="532946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P</a:t>
            </a:r>
            <a:r>
              <a:rPr lang="nb-NO" sz="4000" dirty="0" smtClean="0"/>
              <a:t>assert planlagt tid </a:t>
            </a:r>
            <a:br>
              <a:rPr lang="nb-NO" sz="4000" dirty="0" smtClean="0"/>
            </a:br>
            <a:r>
              <a:rPr lang="nb-NO" sz="3200" dirty="0" smtClean="0"/>
              <a:t>Hjerte</a:t>
            </a: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09" y="1256506"/>
            <a:ext cx="6187393" cy="4540138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22" y="1256505"/>
            <a:ext cx="58388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1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smtClean="0"/>
              <a:t>Hjerte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42" y="1085292"/>
            <a:ext cx="11404048" cy="41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7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utdypende forklaring til data som er brukt 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85" y="1209189"/>
            <a:ext cx="11670079" cy="36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Utvikling av antall og andel plassert planlagt tid </a:t>
            </a:r>
            <a:br>
              <a:rPr lang="nb-NO" sz="4000" dirty="0" smtClean="0"/>
            </a:br>
            <a:r>
              <a:rPr lang="nb-NO" sz="3200" dirty="0" smtClean="0"/>
              <a:t>Kirurgisk klinikk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36" y="1375499"/>
            <a:ext cx="8407635" cy="53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939" y="-83910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A</a:t>
            </a:r>
            <a:r>
              <a:rPr lang="nb-NO" sz="4000" dirty="0" smtClean="0"/>
              <a:t>ntall plassert planlagt tid </a:t>
            </a:r>
            <a:br>
              <a:rPr lang="nb-NO" sz="4000" dirty="0" smtClean="0"/>
            </a:br>
            <a:r>
              <a:rPr lang="nb-NO" sz="3200" dirty="0" smtClean="0"/>
              <a:t>Kirurgisk klinikk</a:t>
            </a:r>
            <a:endParaRPr lang="nb-NO" sz="32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404" y="930541"/>
            <a:ext cx="8744411" cy="56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Trend antall ventende </a:t>
            </a:r>
            <a:r>
              <a:rPr lang="nb-NO" dirty="0" err="1" smtClean="0"/>
              <a:t>nyhenviste</a:t>
            </a:r>
            <a:r>
              <a:rPr lang="nb-NO" dirty="0" smtClean="0"/>
              <a:t> Kirurgi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839" y="1825625"/>
            <a:ext cx="93983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fristbrudd per </a:t>
            </a:r>
            <a:r>
              <a:rPr lang="nb-NO" dirty="0" err="1" smtClean="0"/>
              <a:t>avd</a:t>
            </a:r>
            <a:r>
              <a:rPr lang="nb-NO" dirty="0" smtClean="0"/>
              <a:t> 2023 Kirurgi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1121"/>
            <a:ext cx="10367584" cy="52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Øyeavdelingen i mer detalj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1390687"/>
            <a:ext cx="11736746" cy="33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Hva er gjennomført forrige og booket neste uke?</a:t>
            </a:r>
            <a:br>
              <a:rPr lang="nb-NO" sz="4000" dirty="0" smtClean="0"/>
            </a:br>
            <a:r>
              <a:rPr lang="nb-NO" sz="4000" dirty="0" smtClean="0"/>
              <a:t>Øye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15" y="1614718"/>
            <a:ext cx="10515600" cy="33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12976</TotalTime>
  <Words>401</Words>
  <Application>Microsoft Office PowerPoint</Application>
  <PresentationFormat>Widescreen</PresentationFormat>
  <Paragraphs>73</Paragraphs>
  <Slides>34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Office-tema</vt:lpstr>
      <vt:lpstr>Redusere fristbrudd og ta ned ventetider</vt:lpstr>
      <vt:lpstr>Innhold</vt:lpstr>
      <vt:lpstr>Hvor har vi fristbrudd og lange ventetider ? Kirurgisk klinikk</vt:lpstr>
      <vt:lpstr>Utvikling av antall og andel plassert planlagt tid  Kirurgisk klinikk</vt:lpstr>
      <vt:lpstr>Antall plassert planlagt tid  Kirurgisk klinikk</vt:lpstr>
      <vt:lpstr>Trend antall ventende nyhenviste Kirurgi</vt:lpstr>
      <vt:lpstr>Antall fristbrudd per avd 2023 Kirurgi</vt:lpstr>
      <vt:lpstr>Øyeavdelingen i mer detalj</vt:lpstr>
      <vt:lpstr>Hva er gjennomført forrige og booket neste uke? Øye</vt:lpstr>
      <vt:lpstr>Passert planlagt tid  Øye</vt:lpstr>
      <vt:lpstr>ØNH i mer detalj</vt:lpstr>
      <vt:lpstr>Passert planlagt tid  ØNH</vt:lpstr>
      <vt:lpstr>Hva er gjennomført forrige og booket neste uke? ØNH</vt:lpstr>
      <vt:lpstr>Hvor har vi fristbrudd og lange ventetider ? Medisinsk klinikk</vt:lpstr>
      <vt:lpstr>Utvikling av antall og andel plassert planlagt tid  Medisinsk klinikk</vt:lpstr>
      <vt:lpstr>Antall plassert planlagt tid  Medisinsk klinikk</vt:lpstr>
      <vt:lpstr>Trend ventende nyhenviste</vt:lpstr>
      <vt:lpstr>Antall fristbrudd per avd 2023</vt:lpstr>
      <vt:lpstr>Gastromedisin i mer detalj</vt:lpstr>
      <vt:lpstr>Passert planlagt tid  Gastromedisin</vt:lpstr>
      <vt:lpstr>Hva er gjennomført forrige og booket neste uke? Gastromed</vt:lpstr>
      <vt:lpstr>Utdypende om Koloskopi</vt:lpstr>
      <vt:lpstr>Utdypende om gastroskopi</vt:lpstr>
      <vt:lpstr>Nevro i mer detalj</vt:lpstr>
      <vt:lpstr>Passert planlagt tid  Nevro</vt:lpstr>
      <vt:lpstr>Hva er gjennomført forrige og booket neste uke? Nevro</vt:lpstr>
      <vt:lpstr>Pågående endringsarbeid for 4 utvalgte diagnoseområder (siste møte Analyse 18april)</vt:lpstr>
      <vt:lpstr>Hormon i mer detalj</vt:lpstr>
      <vt:lpstr>Passert planlagt tid  Hormon</vt:lpstr>
      <vt:lpstr>Hva er gjennomført forrige og booket neste uke? Hormon</vt:lpstr>
      <vt:lpstr>Hjerte i mer detalj</vt:lpstr>
      <vt:lpstr>Passert planlagt tid  Hjerte</vt:lpstr>
      <vt:lpstr>Hva er gjennomført forrige og booket neste uke? Hjerte</vt:lpstr>
      <vt:lpstr>Litt utdypende forklaring til data som er brukt  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Redusere fristbrudd og ta ned ventetider</dc:title>
  <dc:creator>Finn Arthur Forstrøm</dc:creator>
  <cp:lastModifiedBy>Jon Anders Takvam</cp:lastModifiedBy>
  <cp:revision>23</cp:revision>
  <dcterms:created xsi:type="dcterms:W3CDTF">2023-10-30T13:15:41Z</dcterms:created>
  <dcterms:modified xsi:type="dcterms:W3CDTF">2023-11-09T08:58:56Z</dcterms:modified>
</cp:coreProperties>
</file>